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18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443401"/>
            <a:ext cx="8458200" cy="83099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C’est lundi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800" smtClean="0">
                <a:solidFill>
                  <a:schemeClr val="bg1"/>
                </a:solidFill>
                <a:latin typeface="Kristen ITC" pitchFamily="66" charset="0"/>
              </a:rPr>
              <a:t>14 </a:t>
            </a:r>
            <a:r>
              <a:rPr lang="fr-FR" sz="48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764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latin typeface="Kristen ITC" pitchFamily="66" charset="0"/>
              </a:rPr>
              <a:t>You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145" y="50292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Talk about </a:t>
            </a:r>
            <a:r>
              <a:rPr lang="fr-FR" sz="2800" dirty="0" err="1" smtClean="0">
                <a:latin typeface="Kristen ITC" pitchFamily="66" charset="0"/>
              </a:rPr>
              <a:t>winter</a:t>
            </a:r>
            <a:r>
              <a:rPr lang="fr-FR" sz="2800" smtClean="0">
                <a:latin typeface="Kristen ITC" pitchFamily="66" charset="0"/>
              </a:rPr>
              <a:t> activities</a:t>
            </a:r>
            <a:r>
              <a:rPr lang="fr-FR" sz="2800" dirty="0" smtClean="0">
                <a:latin typeface="Kristen ITC" pitchFamily="66" charset="0"/>
              </a:rPr>
              <a:t> and sports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465" y="40386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Discuss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actions and </a:t>
            </a:r>
            <a:r>
              <a:rPr lang="fr-FR" sz="2800" smtClean="0">
                <a:latin typeface="Kristen ITC" pitchFamily="66" charset="0"/>
              </a:rPr>
              <a:t>events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975" y="2628901"/>
            <a:ext cx="8458200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latin typeface="Kristen ITC" pitchFamily="66" charset="0"/>
              </a:rPr>
              <a:t>Identify</a:t>
            </a:r>
            <a:r>
              <a:rPr lang="fr-FR" sz="2800" dirty="0" smtClean="0">
                <a:latin typeface="Kristen ITC" pitchFamily="66" charset="0"/>
              </a:rPr>
              <a:t> and use </a:t>
            </a:r>
            <a:r>
              <a:rPr lang="fr-FR" sz="2800" dirty="0" err="1" smtClean="0">
                <a:latin typeface="Kristen ITC" pitchFamily="66" charset="0"/>
              </a:rPr>
              <a:t>verbs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that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take</a:t>
            </a:r>
            <a:r>
              <a:rPr lang="fr-FR" sz="2800" dirty="0" smtClean="0">
                <a:latin typeface="Kristen ITC" pitchFamily="66" charset="0"/>
              </a:rPr>
              <a:t> être in the passé composé</a:t>
            </a:r>
            <a:endParaRPr lang="fr-FR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465" y="6019800"/>
            <a:ext cx="8458200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smtClean="0">
                <a:latin typeface="Kristen ITC" pitchFamily="66" charset="0"/>
              </a:rPr>
              <a:t>Name </a:t>
            </a:r>
            <a:r>
              <a:rPr lang="fr-FR" sz="2800" dirty="0" err="1" smtClean="0">
                <a:latin typeface="Kristen ITC" pitchFamily="66" charset="0"/>
              </a:rPr>
              <a:t>some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irregular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dirty="0" err="1" smtClean="0">
                <a:latin typeface="Kristen ITC" pitchFamily="66" charset="0"/>
              </a:rPr>
              <a:t>past</a:t>
            </a:r>
            <a:r>
              <a:rPr lang="fr-FR" sz="2800" dirty="0" smtClean="0">
                <a:latin typeface="Kristen ITC" pitchFamily="66" charset="0"/>
              </a:rPr>
              <a:t> </a:t>
            </a:r>
            <a:r>
              <a:rPr lang="fr-FR" sz="2800" smtClean="0">
                <a:latin typeface="Kristen ITC" pitchFamily="66" charset="0"/>
              </a:rPr>
              <a:t>participles</a:t>
            </a:r>
            <a:endParaRPr lang="fr-FR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68</cp:revision>
  <dcterms:created xsi:type="dcterms:W3CDTF">2011-09-14T23:22:57Z</dcterms:created>
  <dcterms:modified xsi:type="dcterms:W3CDTF">2012-05-14T16:15:34Z</dcterms:modified>
</cp:coreProperties>
</file>